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>
          <a:srgbClr val="FF0000"/>
        </p14:laserClr>
      </p:ext>
      <p:ext uri="{2FDB2607-1784-4EEB-B798-7EB5836EED8A}">
        <p14:showMediaCtrls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"/>
      </p:ext>
    </p:extLst>
  </p:showPr>
  <p:extLst>
    <p:ext uri="{E76CE94A-603C-4142-B9EB-6D1370010A27}">
      <p14:discardImageEditData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240" y="-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D61FE57-7444-4D1F-9B49-D98D1DB6661F}" type="datetimeFigureOut">
              <a:rPr lang="en-US" smtClean="0"/>
              <a:pPr/>
              <a:t>4/12/11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9AE7C35-B9B5-46B5-8AD3-EF13221897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FE57-7444-4D1F-9B49-D98D1DB6661F}" type="datetimeFigureOut">
              <a:rPr lang="en-US" smtClean="0"/>
              <a:pPr/>
              <a:t>4/12/11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E7C35-B9B5-46B5-8AD3-EF13221897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D61FE57-7444-4D1F-9B49-D98D1DB6661F}" type="datetimeFigureOut">
              <a:rPr lang="en-US" smtClean="0"/>
              <a:pPr/>
              <a:t>4/12/11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9AE7C35-B9B5-46B5-8AD3-EF13221897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FE57-7444-4D1F-9B49-D98D1DB6661F}" type="datetimeFigureOut">
              <a:rPr lang="en-US" smtClean="0"/>
              <a:pPr/>
              <a:t>4/12/11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9AE7C35-B9B5-46B5-8AD3-EF13221897C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FE57-7444-4D1F-9B49-D98D1DB6661F}" type="datetimeFigureOut">
              <a:rPr lang="en-US" smtClean="0"/>
              <a:pPr/>
              <a:t>4/12/11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9AE7C35-B9B5-46B5-8AD3-EF13221897C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D61FE57-7444-4D1F-9B49-D98D1DB6661F}" type="datetimeFigureOut">
              <a:rPr lang="en-US" smtClean="0"/>
              <a:pPr/>
              <a:t>4/12/11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9AE7C35-B9B5-46B5-8AD3-EF13221897C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  <p:transition spd="med"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D61FE57-7444-4D1F-9B49-D98D1DB6661F}" type="datetimeFigureOut">
              <a:rPr lang="en-US" smtClean="0"/>
              <a:pPr/>
              <a:t>4/12/11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9AE7C35-B9B5-46B5-8AD3-EF13221897C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med"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FE57-7444-4D1F-9B49-D98D1DB6661F}" type="datetimeFigureOut">
              <a:rPr lang="en-US" smtClean="0"/>
              <a:pPr/>
              <a:t>4/12/11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9AE7C35-B9B5-46B5-8AD3-EF13221897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FE57-7444-4D1F-9B49-D98D1DB6661F}" type="datetimeFigureOut">
              <a:rPr lang="en-US" smtClean="0"/>
              <a:pPr/>
              <a:t>4/12/11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9AE7C35-B9B5-46B5-8AD3-EF13221897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FE57-7444-4D1F-9B49-D98D1DB6661F}" type="datetimeFigureOut">
              <a:rPr lang="en-US" smtClean="0"/>
              <a:pPr/>
              <a:t>4/12/11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9AE7C35-B9B5-46B5-8AD3-EF13221897C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D61FE57-7444-4D1F-9B49-D98D1DB6661F}" type="datetimeFigureOut">
              <a:rPr lang="en-US" smtClean="0"/>
              <a:pPr/>
              <a:t>4/12/11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9AE7C35-B9B5-46B5-8AD3-EF13221897C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D61FE57-7444-4D1F-9B49-D98D1DB6661F}" type="datetimeFigureOut">
              <a:rPr lang="en-US" smtClean="0"/>
              <a:pPr/>
              <a:t>4/12/11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9AE7C35-B9B5-46B5-8AD3-EF13221897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ransition spd="med">
    <p:checker dir="vert"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First Continental Congress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Rizaan</a:t>
            </a:r>
            <a:endParaRPr lang="en-US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arpenters Hall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first Continental Congress met in Carpenter's Hall in Philadelphia, from September 5, to October 26, 1774. </a:t>
            </a:r>
          </a:p>
          <a:p>
            <a:r>
              <a:rPr lang="en-US" dirty="0" smtClean="0"/>
              <a:t>The idea of forming the First Continental Congress was by Benjamin Franklin in response to the act the British government passed called the Intolerable Acts.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45050" y="1691829"/>
            <a:ext cx="3886200" cy="4366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6755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Delegates of The First Continental Congress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1828800" y="1905000"/>
            <a:ext cx="73152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All the colonies except Georgia sent delegates. These were elected by the people, by the colonial legislatures, or by the committees of correspondence of the respective colonies. </a:t>
            </a:r>
          </a:p>
          <a:p>
            <a:r>
              <a:rPr lang="en-US" dirty="0" smtClean="0"/>
              <a:t>The leaders of The First Continental Congress were  Samuel Adams and John Adams of Massachusetts and George Washington and Patrick Henry of Virginia. There were a total of fifty-six delegates in the First Continental Congress.</a:t>
            </a:r>
            <a:endParaRPr lang="en-US" dirty="0"/>
          </a:p>
        </p:txBody>
      </p:sp>
    </p:spTree>
  </p:cSld>
  <p:clrMapOvr>
    <a:masterClrMapping/>
  </p:clrMapOvr>
  <p:transition spd="med" advTm="28236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Decision made by First Continental Congress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First Continental Congress agreed to boycott British goods. They also agreed to meet again if Great Britain did not change its policies. </a:t>
            </a:r>
          </a:p>
          <a:p>
            <a:r>
              <a:rPr lang="en-US" dirty="0" smtClean="0"/>
              <a:t>Most of the colonists still wanted to be Englishmen. They signed a petition and sent it to England, demanding that the ”Intolerable Acts” that the British had imposed should be repealed.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86400" y="1752600"/>
            <a:ext cx="283464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8891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3962400"/>
          </a:xfrm>
        </p:spPr>
        <p:txBody>
          <a:bodyPr>
            <a:normAutofit fontScale="55000" lnSpcReduction="20000"/>
          </a:bodyPr>
          <a:lstStyle/>
          <a:p>
            <a:r>
              <a:rPr lang="en-US" sz="3200" i="1" dirty="0"/>
              <a:t>Carpenters Hall</a:t>
            </a:r>
            <a:r>
              <a:rPr lang="en-US" sz="3200" dirty="0"/>
              <a:t>. N.d. </a:t>
            </a:r>
            <a:r>
              <a:rPr lang="en-US" sz="3200" i="1" dirty="0"/>
              <a:t>http://commons.wikimedia.org/</a:t>
            </a:r>
            <a:r>
              <a:rPr lang="en-US" sz="3200" dirty="0"/>
              <a:t>‌</a:t>
            </a:r>
            <a:r>
              <a:rPr lang="en-US" sz="3200" i="1" dirty="0"/>
              <a:t>wiki/</a:t>
            </a:r>
            <a:r>
              <a:rPr lang="en-US" sz="3200" dirty="0"/>
              <a:t>‌</a:t>
            </a:r>
            <a:r>
              <a:rPr lang="en-US" sz="3200" i="1" dirty="0"/>
              <a:t>File:CarpentersHall00.jpg</a:t>
            </a:r>
            <a:r>
              <a:rPr lang="en-US" sz="3200" dirty="0"/>
              <a:t>. N.p., n.d. Web. 7 Apr. 2011.</a:t>
            </a:r>
          </a:p>
          <a:p>
            <a:r>
              <a:rPr lang="en-US" sz="3200" i="1" dirty="0"/>
              <a:t>Delegates leaving Carpenters Hall</a:t>
            </a:r>
            <a:r>
              <a:rPr lang="en-US" sz="3200" dirty="0"/>
              <a:t>. N.d. </a:t>
            </a:r>
            <a:r>
              <a:rPr lang="en-US" sz="3200" i="1" dirty="0"/>
              <a:t>http://www.loc.gov/</a:t>
            </a:r>
            <a:r>
              <a:rPr lang="en-US" sz="3200" dirty="0"/>
              <a:t>‌</a:t>
            </a:r>
            <a:r>
              <a:rPr lang="en-US" sz="3200" i="1" dirty="0"/>
              <a:t>pictures/</a:t>
            </a:r>
            <a:r>
              <a:rPr lang="en-US" sz="3200" dirty="0"/>
              <a:t>‌</a:t>
            </a:r>
            <a:r>
              <a:rPr lang="en-US" sz="3200" i="1" dirty="0"/>
              <a:t>item/</a:t>
            </a:r>
            <a:r>
              <a:rPr lang="en-US" sz="3200" dirty="0"/>
              <a:t>‌</a:t>
            </a:r>
            <a:r>
              <a:rPr lang="en-US" sz="3200" i="1" dirty="0"/>
              <a:t>2006687368/</a:t>
            </a:r>
            <a:r>
              <a:rPr lang="en-US" sz="3200" dirty="0"/>
              <a:t>‌. Web. 8 Apr. 2011.</a:t>
            </a:r>
          </a:p>
          <a:p>
            <a:r>
              <a:rPr lang="en-US" sz="3200" i="1" dirty="0"/>
              <a:t>http://library.thinkquest.org/</a:t>
            </a:r>
            <a:r>
              <a:rPr lang="en-US" sz="3200" dirty="0"/>
              <a:t>‌</a:t>
            </a:r>
            <a:r>
              <a:rPr lang="en-US" sz="3200" i="1" dirty="0"/>
              <a:t>TQ0312848/</a:t>
            </a:r>
            <a:r>
              <a:rPr lang="en-US" sz="3200" dirty="0"/>
              <a:t>‌</a:t>
            </a:r>
            <a:r>
              <a:rPr lang="en-US" sz="3200" i="1" dirty="0"/>
              <a:t>ccf.htm</a:t>
            </a:r>
            <a:r>
              <a:rPr lang="en-US" sz="3200" dirty="0"/>
              <a:t>. N.p., n.d. Web. 8 Apr. 2011.</a:t>
            </a:r>
          </a:p>
          <a:p>
            <a:r>
              <a:rPr lang="en-US" sz="3200" i="1" dirty="0"/>
              <a:t>http://usf.usfca.edu/</a:t>
            </a:r>
            <a:r>
              <a:rPr lang="en-US" sz="3200" dirty="0"/>
              <a:t>‌</a:t>
            </a:r>
            <a:r>
              <a:rPr lang="en-US" sz="3200" i="1" dirty="0"/>
              <a:t>fac_staff/</a:t>
            </a:r>
            <a:r>
              <a:rPr lang="en-US" sz="3200" dirty="0"/>
              <a:t>‌</a:t>
            </a:r>
            <a:r>
              <a:rPr lang="en-US" sz="3200" i="1" dirty="0"/>
              <a:t>conwell/</a:t>
            </a:r>
            <a:r>
              <a:rPr lang="en-US" sz="3200" dirty="0"/>
              <a:t>‌</a:t>
            </a:r>
            <a:r>
              <a:rPr lang="en-US" sz="3200" i="1" dirty="0"/>
              <a:t>revolution/</a:t>
            </a:r>
            <a:r>
              <a:rPr lang="en-US" sz="3200" dirty="0"/>
              <a:t>‌</a:t>
            </a:r>
            <a:r>
              <a:rPr lang="en-US" sz="3200" i="1" dirty="0"/>
              <a:t>congress.htm</a:t>
            </a:r>
            <a:r>
              <a:rPr lang="en-US" sz="3200" dirty="0"/>
              <a:t>. N.p., n.d. Web. 7 Apr. 2011.</a:t>
            </a:r>
          </a:p>
          <a:p>
            <a:r>
              <a:rPr lang="en-US" sz="3200" i="1" dirty="0"/>
              <a:t>http://www.u-s-history.com/</a:t>
            </a:r>
            <a:r>
              <a:rPr lang="en-US" sz="3200" dirty="0"/>
              <a:t>‌</a:t>
            </a:r>
            <a:r>
              <a:rPr lang="en-US" sz="3200" i="1" dirty="0"/>
              <a:t>pages/</a:t>
            </a:r>
            <a:r>
              <a:rPr lang="en-US" sz="3200" dirty="0"/>
              <a:t>‌</a:t>
            </a:r>
            <a:r>
              <a:rPr lang="en-US" sz="3200" i="1" dirty="0"/>
              <a:t>h650.html</a:t>
            </a:r>
            <a:r>
              <a:rPr lang="en-US" sz="3200" dirty="0"/>
              <a:t>. N.p., n.d. Web. 7 Apr. 2011.</a:t>
            </a:r>
          </a:p>
          <a:p>
            <a:r>
              <a:rPr lang="en-US" sz="3200" i="1" dirty="0"/>
              <a:t>http://www.ushistory.org/</a:t>
            </a:r>
            <a:r>
              <a:rPr lang="en-US" sz="3200" dirty="0"/>
              <a:t>‌</a:t>
            </a:r>
            <a:r>
              <a:rPr lang="en-US" sz="3200" i="1" dirty="0"/>
              <a:t>declaration/</a:t>
            </a:r>
            <a:r>
              <a:rPr lang="en-US" sz="3200" dirty="0"/>
              <a:t>‌</a:t>
            </a:r>
            <a:r>
              <a:rPr lang="en-US" sz="3200" i="1" dirty="0"/>
              <a:t>related/</a:t>
            </a:r>
            <a:r>
              <a:rPr lang="en-US" sz="3200" dirty="0"/>
              <a:t>‌</a:t>
            </a:r>
            <a:r>
              <a:rPr lang="en-US" sz="3200" i="1" dirty="0"/>
              <a:t>congress.htm</a:t>
            </a:r>
            <a:r>
              <a:rPr lang="en-US" sz="3200" dirty="0"/>
              <a:t>. Independence Hall Association, 7 Apr. 2011. Web. 7 Apr. 2011.</a:t>
            </a:r>
          </a:p>
          <a:p>
            <a:r>
              <a:rPr lang="en-US" sz="3200" dirty="0"/>
              <a:t>Rakove, Jack. </a:t>
            </a:r>
            <a:r>
              <a:rPr lang="en-US" sz="3200" i="1" dirty="0"/>
              <a:t>http://worldbookonline.com/</a:t>
            </a:r>
            <a:r>
              <a:rPr lang="en-US" sz="3200" dirty="0"/>
              <a:t>‌</a:t>
            </a:r>
            <a:r>
              <a:rPr lang="en-US" sz="3200" i="1" dirty="0"/>
              <a:t>student/</a:t>
            </a:r>
            <a:r>
              <a:rPr lang="en-US" sz="3200" dirty="0"/>
              <a:t>‌</a:t>
            </a:r>
            <a:r>
              <a:rPr lang="en-US" sz="3200" i="1" dirty="0"/>
              <a:t>article?id=ar131500&amp;st=first+continental+congresshttp://worldbookonline.com/</a:t>
            </a:r>
            <a:r>
              <a:rPr lang="en-US" sz="3200" dirty="0"/>
              <a:t>‌</a:t>
            </a:r>
            <a:r>
              <a:rPr lang="en-US" sz="3200" i="1" dirty="0"/>
              <a:t>student/</a:t>
            </a:r>
            <a:r>
              <a:rPr lang="en-US" sz="3200" dirty="0"/>
              <a:t>‌</a:t>
            </a:r>
            <a:r>
              <a:rPr lang="en-US" sz="3200" i="1" dirty="0"/>
              <a:t>article?id=ar131500&amp;st=first+continental+congress</a:t>
            </a:r>
            <a:r>
              <a:rPr lang="en-US" sz="3200" dirty="0"/>
              <a:t>. N.p., 5 Apr. 2011. Web. 5 Apr. 2011.</a:t>
            </a:r>
          </a:p>
          <a:p>
            <a:endParaRPr lang="en-US" dirty="0"/>
          </a:p>
        </p:txBody>
      </p:sp>
    </p:spTree>
  </p:cSld>
  <p:clrMapOvr>
    <a:masterClrMapping/>
  </p:clrMapOvr>
  <p:transition spd="med" advTm="4617"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</TotalTime>
  <Words>479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Median</vt:lpstr>
      <vt:lpstr>The First Continental Congress</vt:lpstr>
      <vt:lpstr>Carpenters Hall</vt:lpstr>
      <vt:lpstr>Delegates of The First Continental Congress </vt:lpstr>
      <vt:lpstr>Decision made by First Continental Congress</vt:lpstr>
      <vt:lpstr>Credits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First Continental Congress</dc:title>
  <dc:creator>WA</dc:creator>
  <cp:lastModifiedBy>Mustaq Kamruddin</cp:lastModifiedBy>
  <cp:revision>19</cp:revision>
  <dcterms:created xsi:type="dcterms:W3CDTF">2011-04-12T04:32:36Z</dcterms:created>
  <dcterms:modified xsi:type="dcterms:W3CDTF">2011-04-12T04:35:35Z</dcterms:modified>
</cp:coreProperties>
</file>